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22" r:id="rId23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38" Type="http://schemas.openxmlformats.org/officeDocument/2006/relationships/slide" Target="slides/slide16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0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33c5e4031bd_0_107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2" name="Google Shape;5252;g33c5e4031bd_0_10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24.png"/></Relationships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3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735"/>
          <p:cNvSpPr txBox="1"/>
          <p:nvPr>
            <p:ph type="title"/>
          </p:nvPr>
        </p:nvSpPr>
        <p:spPr>
          <a:xfrm>
            <a:off x="274320" y="205740"/>
            <a:ext cx="8595300" cy="6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Thesis Statement &amp; Outline</a:t>
            </a:r>
            <a:endParaRPr b="1" sz="3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5" name="Google Shape;5255;p735"/>
          <p:cNvSpPr txBox="1"/>
          <p:nvPr>
            <p:ph idx="1" type="body"/>
          </p:nvPr>
        </p:nvSpPr>
        <p:spPr>
          <a:xfrm>
            <a:off x="276575" y="822919"/>
            <a:ext cx="8590800" cy="42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CN" sz="2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Thesis Statement: Mark Twain highlights racism, stereotypes and social hierarchy throughout Huck Finn, creating a very controversial story for his read</a:t>
            </a:r>
            <a:r>
              <a:rPr b="1" lang="zh-C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ers. His views and use of language can sometimes be misunderstood but they greatly contribute to the theme that he is trying to bring forth.</a:t>
            </a:r>
            <a:endParaRPr b="1"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AutoNum type="romanUcPeriod"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Introduction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AutoNum type="alphaUcPeriod"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How the use of the “n-word” has become such a big controversy in Huck Finn.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B. Thesis Statement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